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72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83826-77CC-4FB4-A46C-876A77E6F18C}" type="datetimeFigureOut">
              <a:rPr lang="en-GB" smtClean="0"/>
              <a:t>16/09/2022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4C815-EC8F-4779-B236-FBA81EFC05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7900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83826-77CC-4FB4-A46C-876A77E6F18C}" type="datetimeFigureOut">
              <a:rPr lang="en-GB" smtClean="0"/>
              <a:t>16/09/2022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4C815-EC8F-4779-B236-FBA81EFC05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2702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83826-77CC-4FB4-A46C-876A77E6F18C}" type="datetimeFigureOut">
              <a:rPr lang="en-GB" smtClean="0"/>
              <a:t>16/09/2022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4C815-EC8F-4779-B236-FBA81EFC05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8435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83826-77CC-4FB4-A46C-876A77E6F18C}" type="datetimeFigureOut">
              <a:rPr lang="en-GB" smtClean="0"/>
              <a:t>16/09/2022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4C815-EC8F-4779-B236-FBA81EFC05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0517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F83826-77CC-4FB4-A46C-876A77E6F18C}" type="datetimeFigureOut">
              <a:rPr lang="en-GB" smtClean="0"/>
              <a:t>16/09/2022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4C815-EC8F-4779-B236-FBA81EFC05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5713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81046" y="1742085"/>
            <a:ext cx="8024648" cy="19233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400" dirty="0" smtClean="0">
                <a:solidFill>
                  <a:srgbClr val="FFFF00"/>
                </a:solidFill>
                <a:latin typeface="Georgia" panose="02040502050405020303" pitchFamily="18" charset="0"/>
              </a:rPr>
              <a:t>2022 </a:t>
            </a:r>
            <a:r>
              <a:rPr lang="en-GB" sz="2400" dirty="0">
                <a:solidFill>
                  <a:srgbClr val="FFFF00"/>
                </a:solidFill>
                <a:latin typeface="Georgia" panose="02040502050405020303" pitchFamily="18" charset="0"/>
              </a:rPr>
              <a:t>DRAGON </a:t>
            </a:r>
            <a:r>
              <a:rPr lang="en-GB" sz="2400" dirty="0" smtClean="0">
                <a:solidFill>
                  <a:srgbClr val="FFFF00"/>
                </a:solidFill>
                <a:latin typeface="Georgia" panose="02040502050405020303" pitchFamily="18" charset="0"/>
              </a:rPr>
              <a:t>5 MID-TERM RESULTS SYMPOSIUM </a:t>
            </a:r>
          </a:p>
          <a:p>
            <a:pPr algn="ctr">
              <a:lnSpc>
                <a:spcPct val="150000"/>
              </a:lnSpc>
            </a:pPr>
            <a:r>
              <a:rPr lang="en-GB" dirty="0" smtClean="0">
                <a:solidFill>
                  <a:schemeClr val="bg1"/>
                </a:solidFill>
                <a:latin typeface="Georgia" panose="02040502050405020303" pitchFamily="18" charset="0"/>
              </a:rPr>
              <a:t>YOUNG SCIENTISTS POSTER SESSION</a:t>
            </a:r>
          </a:p>
          <a:p>
            <a:pPr algn="ctr">
              <a:lnSpc>
                <a:spcPct val="150000"/>
              </a:lnSpc>
            </a:pPr>
            <a:r>
              <a:rPr lang="en-GB" sz="2000" dirty="0" smtClean="0">
                <a:solidFill>
                  <a:srgbClr val="FFFF00"/>
                </a:solidFill>
                <a:latin typeface="Georgia" panose="02040502050405020303" pitchFamily="18" charset="0"/>
              </a:rPr>
              <a:t>19 OCTOBER 2022</a:t>
            </a:r>
          </a:p>
          <a:p>
            <a:pPr algn="ctr">
              <a:lnSpc>
                <a:spcPct val="150000"/>
              </a:lnSpc>
            </a:pPr>
            <a:r>
              <a:rPr lang="en-GB" dirty="0" smtClean="0">
                <a:solidFill>
                  <a:schemeClr val="bg1"/>
                </a:solidFill>
                <a:latin typeface="Georgia" panose="02040502050405020303" pitchFamily="18" charset="0"/>
              </a:rPr>
              <a:t>Europe</a:t>
            </a:r>
            <a:r>
              <a:rPr lang="en-GB" smtClean="0">
                <a:solidFill>
                  <a:schemeClr val="bg1"/>
                </a:solidFill>
                <a:latin typeface="Georgia" panose="02040502050405020303" pitchFamily="18" charset="0"/>
              </a:rPr>
              <a:t>: </a:t>
            </a:r>
            <a:r>
              <a:rPr lang="en-GB" smtClean="0">
                <a:solidFill>
                  <a:schemeClr val="bg1"/>
                </a:solidFill>
                <a:latin typeface="Georgia" panose="02040502050405020303" pitchFamily="18" charset="0"/>
              </a:rPr>
              <a:t>08:30–12:30 </a:t>
            </a:r>
            <a:r>
              <a:rPr lang="en-GB" dirty="0" smtClean="0">
                <a:solidFill>
                  <a:schemeClr val="bg1"/>
                </a:solidFill>
                <a:latin typeface="Georgia" panose="02040502050405020303" pitchFamily="18" charset="0"/>
              </a:rPr>
              <a:t>– China</a:t>
            </a:r>
            <a:r>
              <a:rPr lang="en-GB" smtClean="0">
                <a:solidFill>
                  <a:schemeClr val="bg1"/>
                </a:solidFill>
                <a:latin typeface="Georgia" panose="02040502050405020303" pitchFamily="18" charset="0"/>
              </a:rPr>
              <a:t>: </a:t>
            </a:r>
            <a:r>
              <a:rPr lang="en-GB" smtClean="0">
                <a:solidFill>
                  <a:schemeClr val="bg1"/>
                </a:solidFill>
                <a:latin typeface="Georgia" panose="02040502050405020303" pitchFamily="18" charset="0"/>
              </a:rPr>
              <a:t>14:30–18:30</a:t>
            </a:r>
            <a:endParaRPr lang="en-GB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45678" y="4201510"/>
            <a:ext cx="63824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GB" sz="2400" b="1" cap="all" dirty="0">
                <a:solidFill>
                  <a:schemeClr val="bg1"/>
                </a:solidFill>
                <a:latin typeface="Georgia" panose="02040502050405020303" pitchFamily="18" charset="0"/>
              </a:rPr>
              <a:t>[project ID. </a:t>
            </a:r>
            <a:r>
              <a:rPr lang="en-GB" sz="2400" b="1" cap="all" dirty="0" err="1">
                <a:solidFill>
                  <a:schemeClr val="bg1"/>
                </a:solidFill>
                <a:latin typeface="Georgia" panose="02040502050405020303" pitchFamily="18" charset="0"/>
              </a:rPr>
              <a:t>Xxxxx</a:t>
            </a:r>
            <a:r>
              <a:rPr lang="en-GB" sz="2400" b="1" cap="all" dirty="0">
                <a:solidFill>
                  <a:schemeClr val="bg1"/>
                </a:solidFill>
                <a:latin typeface="Georgia" panose="02040502050405020303" pitchFamily="18" charset="0"/>
              </a:rPr>
              <a:t>]</a:t>
            </a:r>
          </a:p>
          <a:p>
            <a:pPr lvl="0" algn="ctr">
              <a:spcBef>
                <a:spcPct val="0"/>
              </a:spcBef>
              <a:defRPr/>
            </a:pPr>
            <a:endParaRPr lang="en-GB" sz="2400" b="1" cap="all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en-GB" sz="2400" b="1" cap="all" dirty="0">
                <a:solidFill>
                  <a:schemeClr val="bg1"/>
                </a:solidFill>
                <a:latin typeface="Georgia" panose="02040502050405020303" pitchFamily="18" charset="0"/>
              </a:rPr>
              <a:t>[PROJECT TITLE]</a:t>
            </a:r>
            <a:endParaRPr lang="en-GB" sz="24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8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6450" y="161425"/>
            <a:ext cx="5239407" cy="721447"/>
          </a:xfrm>
        </p:spPr>
        <p:txBody>
          <a:bodyPr anchor="ctr" anchorCtr="0">
            <a:normAutofit/>
          </a:bodyPr>
          <a:lstStyle/>
          <a:p>
            <a:pPr algn="ctr"/>
            <a:r>
              <a:rPr lang="en-GB" sz="3000" b="1" dirty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INTRODUCTION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315903" cy="2821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Georgia" panose="02040502050405020303" pitchFamily="18" charset="0"/>
                <a:cs typeface="Arial" panose="020B0604020202020204" pitchFamily="34" charset="0"/>
              </a:rPr>
              <a:t>Dragon 5 project id: </a:t>
            </a:r>
          </a:p>
          <a:p>
            <a:endParaRPr lang="en-GB" sz="3200" dirty="0" smtClean="0">
              <a:latin typeface="Georgia" panose="02040502050405020303" pitchFamily="18" charset="0"/>
              <a:cs typeface="Arial" panose="020B0604020202020204" pitchFamily="34" charset="0"/>
            </a:endParaRPr>
          </a:p>
          <a:p>
            <a:r>
              <a:rPr lang="en-GB" sz="3200" dirty="0" smtClean="0">
                <a:latin typeface="Georgia" panose="02040502050405020303" pitchFamily="18" charset="0"/>
                <a:cs typeface="Arial" panose="020B0604020202020204" pitchFamily="34" charset="0"/>
              </a:rPr>
              <a:t>Poster Title:</a:t>
            </a:r>
          </a:p>
          <a:p>
            <a:endParaRPr lang="en-GB" sz="3200" dirty="0" smtClean="0">
              <a:latin typeface="Georgia" panose="02040502050405020303" pitchFamily="18" charset="0"/>
              <a:cs typeface="Arial" panose="020B0604020202020204" pitchFamily="34" charset="0"/>
            </a:endParaRPr>
          </a:p>
          <a:p>
            <a:r>
              <a:rPr lang="en-GB" sz="3200" dirty="0" smtClean="0">
                <a:latin typeface="Georgia" panose="02040502050405020303" pitchFamily="18" charset="0"/>
                <a:cs typeface="Arial" panose="020B0604020202020204" pitchFamily="34" charset="0"/>
              </a:rPr>
              <a:t>Authors: </a:t>
            </a:r>
            <a:endParaRPr lang="en-GB" sz="3200" dirty="0"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34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4004" y="1209384"/>
            <a:ext cx="1018329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Georgia" panose="02040502050405020303" pitchFamily="18" charset="0"/>
                <a:cs typeface="Arial" panose="020B0604020202020204" pitchFamily="34" charset="0"/>
              </a:rPr>
              <a:t>Objectives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 smtClean="0">
                <a:latin typeface="Georgia" panose="02040502050405020303" pitchFamily="18" charset="0"/>
                <a:cs typeface="Arial" panose="020B0604020202020204" pitchFamily="34" charset="0"/>
              </a:rPr>
              <a:t>a</a:t>
            </a:r>
            <a:endParaRPr lang="en-GB" sz="2400" b="1" dirty="0"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 smtClean="0">
                <a:latin typeface="Georgia" panose="02040502050405020303" pitchFamily="18" charset="0"/>
                <a:cs typeface="Arial" panose="020B0604020202020204" pitchFamily="34" charset="0"/>
              </a:rPr>
              <a:t>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 smtClean="0">
                <a:latin typeface="Georgia" panose="02040502050405020303" pitchFamily="18" charset="0"/>
                <a:cs typeface="Arial" panose="020B0604020202020204" pitchFamily="34" charset="0"/>
              </a:rPr>
              <a:t>c</a:t>
            </a:r>
            <a:endParaRPr lang="en-GB" sz="2400" b="1" dirty="0"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 smtClean="0">
                <a:latin typeface="Georgia" panose="02040502050405020303" pitchFamily="18" charset="0"/>
                <a:cs typeface="Arial" panose="020B0604020202020204" pitchFamily="34" charset="0"/>
              </a:rPr>
              <a:t>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 smtClean="0">
                <a:latin typeface="Georgia" panose="02040502050405020303" pitchFamily="18" charset="0"/>
                <a:cs typeface="Arial" panose="020B0604020202020204" pitchFamily="34" charset="0"/>
              </a:rPr>
              <a:t>Etc.</a:t>
            </a:r>
            <a:endParaRPr lang="en-GB" sz="2400" b="1" dirty="0"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 smtClean="0"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9729" y="3940498"/>
            <a:ext cx="102936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Georgia" panose="02040502050405020303" pitchFamily="18" charset="0"/>
                <a:cs typeface="Arial" panose="020B0604020202020204" pitchFamily="34" charset="0"/>
              </a:rPr>
              <a:t>Research Approach (including EO and other data)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 smtClean="0">
                <a:latin typeface="Georgia" panose="02040502050405020303" pitchFamily="18" charset="0"/>
                <a:cs typeface="Arial" panose="020B0604020202020204" pitchFamily="34" charset="0"/>
              </a:rPr>
              <a:t>a</a:t>
            </a:r>
            <a:endParaRPr lang="en-GB" sz="2400" b="1" dirty="0"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 smtClean="0">
                <a:latin typeface="Georgia" panose="02040502050405020303" pitchFamily="18" charset="0"/>
                <a:cs typeface="Arial" panose="020B0604020202020204" pitchFamily="34" charset="0"/>
              </a:rPr>
              <a:t>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 smtClean="0">
                <a:latin typeface="Georgia" panose="02040502050405020303" pitchFamily="18" charset="0"/>
                <a:cs typeface="Arial" panose="020B0604020202020204" pitchFamily="34" charset="0"/>
              </a:rPr>
              <a:t>c</a:t>
            </a:r>
            <a:endParaRPr lang="en-GB" sz="2400" b="1" dirty="0"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 smtClean="0">
                <a:latin typeface="Georgia" panose="02040502050405020303" pitchFamily="18" charset="0"/>
                <a:cs typeface="Arial" panose="020B0604020202020204" pitchFamily="34" charset="0"/>
              </a:rPr>
              <a:t>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 smtClean="0">
                <a:latin typeface="Georgia" panose="02040502050405020303" pitchFamily="18" charset="0"/>
                <a:cs typeface="Arial" panose="020B0604020202020204" pitchFamily="34" charset="0"/>
              </a:rPr>
              <a:t>Etc.</a:t>
            </a:r>
            <a:endParaRPr lang="en-GB" b="1" dirty="0" smtClean="0"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2A7B71DC-28BD-4E2F-9E89-C4253A80D80A}"/>
              </a:ext>
            </a:extLst>
          </p:cNvPr>
          <p:cNvSpPr txBox="1">
            <a:spLocks/>
          </p:cNvSpPr>
          <p:nvPr/>
        </p:nvSpPr>
        <p:spPr>
          <a:xfrm>
            <a:off x="905581" y="253030"/>
            <a:ext cx="10108800" cy="5652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000" b="1" dirty="0" smtClean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OBJECTIVES &amp; RESEARCH APPROACH</a:t>
            </a:r>
            <a:endParaRPr lang="en-GB" sz="3000" b="1" dirty="0">
              <a:solidFill>
                <a:schemeClr val="bg1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33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1320" y="141889"/>
            <a:ext cx="6597275" cy="852593"/>
          </a:xfrm>
        </p:spPr>
        <p:txBody>
          <a:bodyPr>
            <a:normAutofit/>
          </a:bodyPr>
          <a:lstStyle/>
          <a:p>
            <a:pPr algn="ctr"/>
            <a:r>
              <a:rPr lang="en-GB" sz="3000" b="1" dirty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KEY RESULTS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950" y="2282828"/>
            <a:ext cx="10515600" cy="4351338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Title 5"/>
          <p:cNvSpPr txBox="1">
            <a:spLocks/>
          </p:cNvSpPr>
          <p:nvPr/>
        </p:nvSpPr>
        <p:spPr>
          <a:xfrm>
            <a:off x="585947" y="1127234"/>
            <a:ext cx="10434145" cy="10662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 smtClean="0">
                <a:latin typeface="Georgia" panose="02040502050405020303" pitchFamily="18" charset="0"/>
                <a:cs typeface="Arial" panose="020B0604020202020204" pitchFamily="34" charset="0"/>
              </a:rPr>
              <a:t>Insert text, tables, images, figures and captions</a:t>
            </a:r>
            <a:endParaRPr lang="en-GB" sz="2400" dirty="0"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08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6490" y="63062"/>
            <a:ext cx="6415019" cy="916073"/>
          </a:xfrm>
        </p:spPr>
        <p:txBody>
          <a:bodyPr>
            <a:noAutofit/>
          </a:bodyPr>
          <a:lstStyle/>
          <a:p>
            <a:pPr algn="ctr"/>
            <a:r>
              <a:rPr lang="en-GB" sz="3000" b="1" dirty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SUMMARY &amp; CONCLUSIONS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5920" y="1352088"/>
            <a:ext cx="101701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Georgia" panose="02040502050405020303" pitchFamily="18" charset="0"/>
                <a:cs typeface="Arial" panose="020B0604020202020204" pitchFamily="34" charset="0"/>
              </a:rPr>
              <a:t>Brief discussion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 smtClean="0">
                <a:latin typeface="Georgia" panose="02040502050405020303" pitchFamily="18" charset="0"/>
                <a:cs typeface="Arial" panose="020B0604020202020204" pitchFamily="34" charset="0"/>
              </a:rPr>
              <a:t>Insert text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5920" y="3529798"/>
            <a:ext cx="1017016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Georgia" panose="02040502050405020303" pitchFamily="18" charset="0"/>
                <a:cs typeface="Arial" panose="020B0604020202020204" pitchFamily="34" charset="0"/>
              </a:rPr>
              <a:t>C</a:t>
            </a:r>
            <a:r>
              <a:rPr lang="en-GB" sz="2800" b="1" dirty="0" smtClean="0">
                <a:latin typeface="Georgia" panose="02040502050405020303" pitchFamily="18" charset="0"/>
                <a:cs typeface="Arial" panose="020B0604020202020204" pitchFamily="34" charset="0"/>
              </a:rPr>
              <a:t>onclusions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 smtClean="0">
                <a:latin typeface="Georgia" panose="02040502050405020303" pitchFamily="18" charset="0"/>
                <a:cs typeface="Arial" panose="020B0604020202020204" pitchFamily="34" charset="0"/>
              </a:rPr>
              <a:t>a</a:t>
            </a:r>
            <a:endParaRPr lang="en-GB" sz="2400" b="1" dirty="0"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 smtClean="0">
                <a:latin typeface="Georgia" panose="02040502050405020303" pitchFamily="18" charset="0"/>
                <a:cs typeface="Arial" panose="020B0604020202020204" pitchFamily="34" charset="0"/>
              </a:rPr>
              <a:t>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 smtClean="0">
                <a:latin typeface="Georgia" panose="02040502050405020303" pitchFamily="18" charset="0"/>
                <a:cs typeface="Arial" panose="020B0604020202020204" pitchFamily="34" charset="0"/>
              </a:rPr>
              <a:t>c</a:t>
            </a:r>
            <a:endParaRPr lang="en-GB" sz="2400" b="1" dirty="0"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 smtClean="0">
                <a:latin typeface="Georgia" panose="02040502050405020303" pitchFamily="18" charset="0"/>
                <a:cs typeface="Arial" panose="020B0604020202020204" pitchFamily="34" charset="0"/>
              </a:rPr>
              <a:t>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 smtClean="0">
                <a:latin typeface="Georgia" panose="02040502050405020303" pitchFamily="18" charset="0"/>
                <a:cs typeface="Arial" panose="020B0604020202020204" pitchFamily="34" charset="0"/>
              </a:rPr>
              <a:t>Etc.</a:t>
            </a:r>
            <a:endParaRPr lang="en-GB" sz="2400" b="1" dirty="0"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 smtClean="0"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35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4135" y="225380"/>
            <a:ext cx="842570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000" b="1" dirty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REFERENCES &amp; ACKNOWLEDGEMENTS</a:t>
            </a:r>
          </a:p>
        </p:txBody>
      </p:sp>
      <p:sp>
        <p:nvSpPr>
          <p:cNvPr id="5" name="Text Placeholder 4"/>
          <p:cNvSpPr txBox="1">
            <a:spLocks/>
          </p:cNvSpPr>
          <p:nvPr/>
        </p:nvSpPr>
        <p:spPr>
          <a:xfrm>
            <a:off x="423817" y="1024184"/>
            <a:ext cx="5157787" cy="823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latin typeface="Georgia" panose="02040502050405020303" pitchFamily="18" charset="0"/>
                <a:cs typeface="Arial" panose="020B0604020202020204" pitchFamily="34" charset="0"/>
              </a:rPr>
              <a:t>Key references </a:t>
            </a:r>
            <a:endParaRPr lang="en-GB" dirty="0"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394018" y="1818624"/>
            <a:ext cx="5292427" cy="4945536"/>
          </a:xfrm>
          <a:prstGeom prst="rect">
            <a:avLst/>
          </a:prstGeom>
        </p:spPr>
        <p:txBody>
          <a:bodyPr/>
          <a:lstStyle/>
          <a:p>
            <a:endParaRPr lang="en-GB" dirty="0"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7" name="Text Placeholder 6"/>
          <p:cNvSpPr txBox="1">
            <a:spLocks/>
          </p:cNvSpPr>
          <p:nvPr/>
        </p:nvSpPr>
        <p:spPr>
          <a:xfrm>
            <a:off x="5833231" y="1024184"/>
            <a:ext cx="5183188" cy="82391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latin typeface="Georgia" panose="02040502050405020303" pitchFamily="18" charset="0"/>
                <a:cs typeface="Arial" panose="020B0604020202020204" pitchFamily="34" charset="0"/>
              </a:rPr>
              <a:t>Acknowledgements</a:t>
            </a:r>
            <a:endParaRPr lang="en-GB" dirty="0"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294967295"/>
          </p:nvPr>
        </p:nvSpPr>
        <p:spPr>
          <a:xfrm>
            <a:off x="5856609" y="1787085"/>
            <a:ext cx="5691622" cy="4977075"/>
          </a:xfrm>
          <a:prstGeom prst="rect">
            <a:avLst/>
          </a:prstGeom>
        </p:spPr>
        <p:txBody>
          <a:bodyPr/>
          <a:lstStyle/>
          <a:p>
            <a:endParaRPr lang="en-GB" dirty="0"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84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99</Words>
  <Application>Microsoft Office PowerPoint</Application>
  <PresentationFormat>Widescreen</PresentationFormat>
  <Paragraphs>40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Georgia</vt:lpstr>
      <vt:lpstr>Office Theme</vt:lpstr>
      <vt:lpstr>PowerPoint Presentation</vt:lpstr>
      <vt:lpstr>INTRODUCTION</vt:lpstr>
      <vt:lpstr>PowerPoint Presentation</vt:lpstr>
      <vt:lpstr>KEY RESULTS </vt:lpstr>
      <vt:lpstr>SUMMARY &amp; CONCLUSIONS</vt:lpstr>
      <vt:lpstr>PowerPoint Presentation</vt:lpstr>
    </vt:vector>
  </TitlesOfParts>
  <Company>ESA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Fabrizio Ramoino</dc:creator>
  <cp:lastModifiedBy>Irene Renis</cp:lastModifiedBy>
  <cp:revision>17</cp:revision>
  <dcterms:created xsi:type="dcterms:W3CDTF">2022-09-15T07:52:07Z</dcterms:created>
  <dcterms:modified xsi:type="dcterms:W3CDTF">2022-09-16T12:01:12Z</dcterms:modified>
</cp:coreProperties>
</file>